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12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1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239" name="Google Shape;239;p1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250" name="Google Shape;25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3.jpg"/><Relationship Id="rId6" Type="http://schemas.openxmlformats.org/officeDocument/2006/relationships/image" Target="../media/image20.jpg"/><Relationship Id="rId7" Type="http://schemas.openxmlformats.org/officeDocument/2006/relationships/image" Target="../media/image14.jpg"/><Relationship Id="rId8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8.jpg"/><Relationship Id="rId5" Type="http://schemas.openxmlformats.org/officeDocument/2006/relationships/image" Target="../media/image15.jpg"/><Relationship Id="rId6" Type="http://schemas.openxmlformats.org/officeDocument/2006/relationships/image" Target="../media/image22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6.jpg"/><Relationship Id="rId6" Type="http://schemas.openxmlformats.org/officeDocument/2006/relationships/image" Target="../media/image31.jpg"/><Relationship Id="rId7" Type="http://schemas.openxmlformats.org/officeDocument/2006/relationships/image" Target="../media/image17.jpg"/><Relationship Id="rId8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0" y="1785937"/>
            <a:ext cx="91440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Учебная практика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3348037" y="4365625"/>
            <a:ext cx="5795962" cy="177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Выполнили ст.гр. ИВТ-21-1б: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Гребнев Алексей Дмитриевич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Глушков Богдан Борисович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Руководитель практики: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ст. преп. каф. ИТАС Фёдоров А.Б.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857250" y="0"/>
            <a:ext cx="7215187" cy="1754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Министерство науки и высшего образования РФ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Федеральное государственное автономное образовательное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учреждение высшего образования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ПЕРМСКИЙ НАЦИОНАЛЬНЫЙ ИССЛЕДОВАТЕЛЬСКИЙ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ПОЛИТЕХНИЧЕСКИЙ УНИВЕРСИТЕТ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Кафедра ИТАС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ITAS.png"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0" y="3000375"/>
            <a:ext cx="91440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«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Движение по лабиринту робота “АКИТА”»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3895725" y="6215062"/>
            <a:ext cx="160496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Пермь - 2022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PSTU.png" id="94" name="Google Shape;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_lda\Диссертация\logoITAS.png"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244189" y="427819"/>
            <a:ext cx="8827579" cy="1256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Обработка состояния датчиков для движения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_lda\Диссертация\logoPSTU.png" id="187" name="Google Shape;1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8214465" y="6295536"/>
            <a:ext cx="787506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un9-west.userapi.com/sun9-50/s/v1/ig2/hUzPvhFU7xpKr_8fPbEjE4x5teHdjSaninruM5iAfyiL-fFW9LvFA8l5bLfGWka4NJkwo440MMAYh2fx7u65r7Dk.jpg?size=308x209&amp;quality=96&amp;type=album" id="189" name="Google Shape;189;p22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800" y="1858645"/>
            <a:ext cx="3131185" cy="2125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9-north.userapi.com/sun9-79/s/v1/ig2/5LBU-JxE65n8OYzHhg-uidfYlw0dO-1BlQhEe0wVzdEUv5uLwa6oEULIRQAP2krG_7wPiFybG3Sh30LpeKdnei-0.jpg?size=338x167&amp;quality=96&amp;type=album" id="190" name="Google Shape;19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9485" y="2075180"/>
            <a:ext cx="3863340" cy="1908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9-east.userapi.com/sun9-24/s/v1/ig2/rhTZGazAsggO-RZUaCvgU41TouHAPgQaTqwz2RLElvCcLU0Bc6mbwkbaeRzod8kB_LZVPGoHilDzYiiKrm9icsC-.jpg?size=344x144&amp;quality=96&amp;type=album" id="191" name="Google Shape;19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645" y="4682490"/>
            <a:ext cx="3596640" cy="1505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9-east.userapi.com/sun9-75/s/v1/ig2/rmqcbib8RBRmnK7UxBsHPprj9SAr1gtTM_vMeMbHn0q7Iz_mkJG2WGiPnFGE7EA7bpIPO8L8v8YA0DjqDlg2DCez.jpg?size=345x141&amp;quality=96&amp;type=album" id="192" name="Google Shape;19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06620" y="4674235"/>
            <a:ext cx="3926205" cy="160464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795020" y="1684020"/>
            <a:ext cx="226187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Сработали все датчики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4838065" y="1725930"/>
            <a:ext cx="268795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сработал ни один датчик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715645" y="4375785"/>
            <a:ext cx="242125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Сработал правый датчик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4838065" y="4375785"/>
            <a:ext cx="231838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Сработал левый датчик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_lda\Диссертация\logoITAS.png" id="201" name="Google Shape;2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_lda\Диссертация\logoPSTU.png" id="202" name="Google Shape;20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>
            <a:off x="8214465" y="6295536"/>
            <a:ext cx="787506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un9-north.userapi.com/sun9-78/s/v1/ig2/Wv1mRrJQO9GAsjnKHNqST3GZO5nBJSywEvUGK-lEeEfEmR5gkWZ_VV3cv1gHloCPYwekK-4HA-TTV9Gf9yxM9O5A.jpg?size=336x134&amp;quality=96&amp;type=album" id="204" name="Google Shape;204;p23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535" y="1066165"/>
            <a:ext cx="382079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9-west.userapi.com/sun9-45/s/v1/ig2/2CdfdDYPvtVFAVwMrSjLanm34KEZ9QXKoLDY15qs4w2uteVkzIBILvQPGMmOYiiuXOsFR6cQiR-eRL9dkQ5OeOgb.jpg?size=349x143&amp;quality=96&amp;type=album" id="205" name="Google Shape;20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0435" y="1066165"/>
            <a:ext cx="4146550" cy="1699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1.userapi.com/sun1-86/s/v1/ig2/TVGKoUXiKOvd2OCDcLCBeO-mQcXMtAg3K8TzLWkfuZIVRLzVx1KcX5pQ7kSJ2005Js_12IrxF-vDTQJua1apUfQS.jpg?size=338x134&amp;quality=96&amp;type=album" id="206" name="Google Shape;20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5625" y="3352800"/>
            <a:ext cx="4152900" cy="1646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9-west.userapi.com/sun9-70/s/v1/ig2/guGG-7mx73jPqCZHk-6bzxXWmC3HVabyCvK585CoLKCvodwo5qpcxKtece9aOvKb5XCja_NQ57J0GE1MYoz_wePH.jpg?size=360x146&amp;quality=96&amp;type=album" id="207" name="Google Shape;207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69180" y="3352800"/>
            <a:ext cx="383286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9-north.userapi.com/sun9-86/s/v1/ig2/Fzqtzf42JAjPANUXg8OWrnDbgNCRtdwUvCAyyPsaAoyrtjuYx-x3eMYTO3_xsS-Vo_r7OL0vIZfvZFYSz0VL_8_Y.jpg?size=175x78&amp;quality=96&amp;type=album" id="208" name="Google Shape;208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318" y="5586730"/>
            <a:ext cx="166687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659765" y="3046095"/>
            <a:ext cx="404876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Сработали правый и центральный датчики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597535" y="720725"/>
            <a:ext cx="293687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Сработал центральный датчик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4812665" y="720725"/>
            <a:ext cx="394589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Сработали левый и центральный датчики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4957445" y="3046095"/>
            <a:ext cx="343027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Сработали правый и левый датчики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_lda\Диссертация\logoITAS.png" id="217" name="Google Shape;2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1322879" y="274084"/>
            <a:ext cx="6425642" cy="675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Изменение скорости 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PSTU.png" id="219" name="Google Shape;21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8192491" y="6374130"/>
            <a:ext cx="814612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1865" y="1678305"/>
            <a:ext cx="536257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002915"/>
            <a:ext cx="4893945" cy="2066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3305810" y="1160780"/>
            <a:ext cx="319532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Вычисление состояния датчиков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144145" y="2408555"/>
            <a:ext cx="460565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Часть кода вне реализации кейсов, отвечающая за изменение скорости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7450" y="2802890"/>
            <a:ext cx="3879850" cy="3483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5018405" y="2408555"/>
            <a:ext cx="383794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Проверка изменения скорости в консоли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_lda\Диссертация\logoITAS.png" id="231" name="Google Shape;2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1900998" y="226313"/>
            <a:ext cx="5070306" cy="1787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Оптимальная ширина чёрной линии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PSTU.png" id="233" name="Google Shape;23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8250608" y="6349749"/>
            <a:ext cx="823648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5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045" y="1642745"/>
            <a:ext cx="7925435" cy="357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ITAS.png" id="242" name="Google Shape;2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>
            <p:ph type="title"/>
          </p:nvPr>
        </p:nvSpPr>
        <p:spPr>
          <a:xfrm>
            <a:off x="827087" y="0"/>
            <a:ext cx="6913562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/>
          </a:p>
        </p:txBody>
      </p:sp>
      <p:sp>
        <p:nvSpPr>
          <p:cNvPr id="244" name="Google Shape;244;p26"/>
          <p:cNvSpPr txBox="1"/>
          <p:nvPr>
            <p:ph idx="1" type="body"/>
          </p:nvPr>
        </p:nvSpPr>
        <p:spPr>
          <a:xfrm>
            <a:off x="209" y="1416883"/>
            <a:ext cx="8429625" cy="5357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Изучена конструкция робота “АКИТА”.</a:t>
            </a:r>
            <a:endParaRPr sz="2000"/>
          </a:p>
          <a:p>
            <a:pPr indent="-342900" lvl="0" marL="4572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Изучен перечень датчиков и исполнительных устройств робота “АКИТА”.</a:t>
            </a:r>
            <a:endParaRPr sz="2000"/>
          </a:p>
          <a:p>
            <a:pPr indent="-342900" lvl="0" marL="4572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Разработана электрическая структурная схема робота “АКИТА”.</a:t>
            </a:r>
            <a:endParaRPr sz="2000"/>
          </a:p>
          <a:p>
            <a:pPr indent="-342900" lvl="0" marL="4572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Разработана электрическая функциональная схема робота “АКИТА”.</a:t>
            </a:r>
            <a:endParaRPr sz="2000"/>
          </a:p>
          <a:p>
            <a:pPr indent="-342900" lvl="0" marL="4572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Разработана схема алгоритма и программа движения робота “АКИТА” по лабиринту с округлыми границами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с изменением скорости в зависимости от сложности лабиринта.</a:t>
            </a:r>
            <a:endParaRPr sz="2000"/>
          </a:p>
          <a:p>
            <a:pPr indent="-342900" lvl="0" marL="4572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Определена оптимальная ширина чёрной линии.</a:t>
            </a:r>
            <a:endParaRPr sz="2000"/>
          </a:p>
          <a:p>
            <a:pPr indent="-342900" lvl="0" marL="4572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Проведены испытания для подтверждения соответствия функционала</a:t>
            </a:r>
            <a:endParaRPr sz="2000"/>
          </a:p>
          <a:p>
            <a:pPr indent="0" lvl="0" marL="1143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      программы робота “АКИТА” заданию и схеме алгоритма.</a:t>
            </a:r>
            <a:endParaRPr sz="2000"/>
          </a:p>
          <a:p>
            <a:pPr indent="3587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358775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8160252" y="6304571"/>
            <a:ext cx="832683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PSTU.png" id="246" name="Google Shape;24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0" y="571605"/>
            <a:ext cx="6913562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результате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работы были решены задачи: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/>
        </p:nvSpPr>
        <p:spPr>
          <a:xfrm>
            <a:off x="0" y="1785937"/>
            <a:ext cx="91440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СПАСИБО ЗА ВНИМАНИЕ!</a:t>
            </a:r>
            <a:endParaRPr b="1"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1619250" y="3990975"/>
            <a:ext cx="7304087" cy="2305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Глушков Богдан Борисович</a:t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Гребнев Алексей Дмитриевич</a:t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E:\_lda\Диссертация\logoPSTU.png" id="254" name="Google Shape;2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8937" y="2857500"/>
            <a:ext cx="1357312" cy="131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_lda\Диссертация\logoITAS.png" id="255" name="Google Shape;2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437" y="2928937"/>
            <a:ext cx="2570162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/>
        </p:nvSpPr>
        <p:spPr>
          <a:xfrm>
            <a:off x="8160252" y="6304571"/>
            <a:ext cx="832683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827087" y="0"/>
            <a:ext cx="6913562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Цель и задачи</a:t>
            </a:r>
            <a:endParaRPr b="1" i="0" sz="4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357187" y="1143000"/>
            <a:ext cx="8429625" cy="5357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Задание: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 Движение по лабиринту робота “АКИТА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Задачи работы: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Изучить  конструкцию робота «АКИТА».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Изучить перечень датчиков и исполнительных устройств робота “АКИТА”.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Разработать электрическую структурную схему робота “АКИТА”.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Разработать электрическую функциональную схему робота “АКИТА”.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Разработать схему алгоритма и программу движения робота по кругловатому лабиринту с изменением скорости в зависимости от сложности лабиринта.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Определить оптимальную ширину чёрной линии.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Провести испытания для подтверждения соответствия функционала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программы робота “АКИТА” заданию и схеме алгоритма</a:t>
            </a: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ITAS.png" id="101" name="Google Shape;1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_lda\Диссертация\logoPSTU.png" id="102" name="Google Shape;1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8286750" y="6286500"/>
            <a:ext cx="642937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_lda\Диссертация\logoITAS.png"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1025870" y="198783"/>
            <a:ext cx="6913562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Конструкция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PSTU.png" id="110" name="Google Shape;1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8286750" y="6286500"/>
            <a:ext cx="642937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5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995" y="1214120"/>
            <a:ext cx="4556125" cy="301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1160" y="3131820"/>
            <a:ext cx="2652395" cy="330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ITAS.png"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1966278" y="154305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b="1" lang="en-US" sz="4000">
                <a:latin typeface="Arial"/>
                <a:ea typeface="Arial"/>
                <a:cs typeface="Arial"/>
                <a:sym typeface="Arial"/>
              </a:rPr>
              <a:t>Датчики</a:t>
            </a:r>
            <a:endParaRPr b="1"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8286750" y="6286500"/>
            <a:ext cx="642937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PSTU.png" id="122" name="Google Shape;12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256223" y="87534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Датчик чёрной линии</a:t>
            </a:r>
            <a:endParaRPr sz="2400"/>
          </a:p>
        </p:txBody>
      </p:sp>
      <p:pic>
        <p:nvPicPr>
          <p:cNvPr descr="Изображение выглядит как внутренний, электроника&#10;&#10;Автоматически созданное описание" id="124" name="Google Shape;12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612" y="4526062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525960" y="3939650"/>
            <a:ext cx="4353340" cy="58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RF-приёмник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195449" y="875881"/>
            <a:ext cx="4353340" cy="58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Акселерометр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6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0480" y="1462405"/>
            <a:ext cx="2091055" cy="278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360170"/>
            <a:ext cx="3917315" cy="252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E:\_lda\Диссертация\logoITAS.png"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1025870" y="198783"/>
            <a:ext cx="6913562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МК и исполнительные устройства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PSTU.png"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338455" y="1417320"/>
            <a:ext cx="4286250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Микроконтроллер Arduino Nano R3</a:t>
            </a:r>
            <a:endParaRPr sz="2400"/>
          </a:p>
        </p:txBody>
      </p:sp>
      <p:sp>
        <p:nvSpPr>
          <p:cNvPr id="138" name="Google Shape;138;p17"/>
          <p:cNvSpPr txBox="1"/>
          <p:nvPr/>
        </p:nvSpPr>
        <p:spPr>
          <a:xfrm>
            <a:off x="5127387" y="1644170"/>
            <a:ext cx="4353340" cy="58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Драйвер двигателей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8286750" y="6286500"/>
            <a:ext cx="642937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7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8555" y="2228850"/>
            <a:ext cx="2686050" cy="358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7625" y="2245995"/>
            <a:ext cx="3030220" cy="404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_lda\Диссертация\logoITAS.png" id="146" name="Google Shape;1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025870" y="198783"/>
            <a:ext cx="6913562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Электрическая структурная схема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PSTU.png" id="148" name="Google Shape;1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8286750" y="6286500"/>
            <a:ext cx="642937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8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225" y="1489710"/>
            <a:ext cx="7763510" cy="457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_lda\Диссертация\logoITAS.png" id="155" name="Google Shape;1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1025870" y="198783"/>
            <a:ext cx="6913562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Электрическая функциональная схема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PSTU.png" id="157" name="Google Shape;15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8286750" y="6286500"/>
            <a:ext cx="642937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9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960" y="1651635"/>
            <a:ext cx="8940800" cy="376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_lda\Диссертация\logoITAS.png"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1025870" y="198783"/>
            <a:ext cx="6913562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Алгоритма движения робота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_lda\Диссертация\logoPSTU.png" id="166" name="Google Shape;16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8286750" y="6286500"/>
            <a:ext cx="642937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ok-skhema_dumayu_chto_tochno_2" id="168" name="Google Shape;168;p20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805" y="556260"/>
            <a:ext cx="8219440" cy="63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_lda\Диссертация\logoITAS.png" id="173" name="Google Shape;1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80962"/>
            <a:ext cx="1357312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1179475" y="72285"/>
            <a:ext cx="6506961" cy="165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Действия робота по лабиринту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_lda\Диссертация\logoPSTU.png" id="175" name="Google Shape;1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71437"/>
            <a:ext cx="669925" cy="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8122920" y="6286500"/>
            <a:ext cx="80645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un9-east.userapi.com/sun9-33/s/v1/ig2/nEfc01of_tb2TfM-EI1RgOp8inOrgR2HNWkVHg2nrPuDqbL383880jTSz5I-p1tEtQVNCW5lisaumtJhEsBbup6C.jpg?size=370x181&amp;quality=96&amp;type=album" id="177" name="Google Shape;177;p21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950" y="1797685"/>
            <a:ext cx="3166745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9-west.userapi.com/sun9-50/s/v1/ig2/VVMv2JNzH07xpa0iETYxxGPFfZtvaZ9ik92ziPKSlCG14Qbci4KPHBF4m2Q_4gzJ5l796FsY0BNMjKzcuyyDYuPT.jpg?size=376x170&amp;quality=96&amp;type=album" id="178" name="Google Shape;17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5218" y="1790065"/>
            <a:ext cx="3443605" cy="1557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9-east.userapi.com/sun9-35/s/v1/ig2/CRaFuL1McwRL28G-tF1EPrNBC_2-ZJyjhY5J3aPvkjQhOPCKzZEuVe0wq1_nV3A4Oc-buPzk9ePZ3TlPr2bkLDMx.jpg?size=329x160&amp;quality=96&amp;type=album" id="179" name="Google Shape;17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950" y="4012565"/>
            <a:ext cx="3406140" cy="1656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9-east.userapi.com/sun9-41/s/v1/ig2/Oh9UKyOgRkJ5Jq5TQuFbuNu40_Oni2-Bg79eMMOXlVtBjthfwc-ktKoRc-2wfAonUCiRpiFQzZjOjQvErXMcQvED.jpg?size=403x188&amp;quality=96&amp;type=album" id="180" name="Google Shape;18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09770" y="3848100"/>
            <a:ext cx="4254500" cy="198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